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6" Type="http://schemas.openxmlformats.org/officeDocument/2006/relationships/image" Target="cid:image001.png@01D80875.D0AB1B2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mailto:povarova-ea@rosenergoatom.ru" TargetMode="External"/><Relationship Id="rId15" Type="http://schemas.openxmlformats.org/officeDocument/2006/relationships/image" Target="../media/image9.png"/><Relationship Id="rId10" Type="http://schemas.openxmlformats.org/officeDocument/2006/relationships/hyperlink" Target="http://www.fabrikant.ru/" TargetMode="External"/><Relationship Id="rId4" Type="http://schemas.openxmlformats.org/officeDocument/2006/relationships/hyperlink" Target="mailto:demehina_ln@kunpp.ru" TargetMode="External"/><Relationship Id="rId9" Type="http://schemas.openxmlformats.org/officeDocument/2006/relationships/hyperlink" Target="http://www.atomproperty.ru/" TargetMode="Externa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26876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Земельный участок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Земельный участок </a:t>
            </a:r>
            <a:b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Курская обл., г. Курчатов, </a:t>
            </a:r>
            <a:r>
              <a:rPr lang="ru-RU" sz="24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мкр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 6-а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1556792"/>
            <a:ext cx="3491608" cy="2664296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Площадь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8400 </a:t>
            </a:r>
            <a:r>
              <a:rPr lang="ru-RU" sz="1200" b="1" dirty="0" err="1" smtClean="0">
                <a:latin typeface="+mn-lt"/>
              </a:rPr>
              <a:t>кв.м</a:t>
            </a:r>
            <a:r>
              <a:rPr lang="ru-RU" sz="1200" b="1" dirty="0" smtClean="0">
                <a:latin typeface="+mn-lt"/>
              </a:rPr>
              <a:t>.</a:t>
            </a:r>
          </a:p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Право</a:t>
            </a:r>
            <a:r>
              <a:rPr lang="ru-RU" sz="1200" b="1" dirty="0">
                <a:latin typeface="+mn-lt"/>
              </a:rPr>
              <a:t>: </a:t>
            </a:r>
            <a:r>
              <a:rPr lang="ru-RU" sz="1150" b="1" dirty="0" smtClean="0">
                <a:latin typeface="+mn-lt"/>
              </a:rPr>
              <a:t>собственность АО «Концерн Росэнергоатом»</a:t>
            </a:r>
          </a:p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Кадастровый </a:t>
            </a:r>
            <a:r>
              <a:rPr lang="ru-RU" sz="1200" b="1" dirty="0">
                <a:latin typeface="+mn-lt"/>
              </a:rPr>
              <a:t>номер: </a:t>
            </a:r>
            <a:r>
              <a:rPr lang="ru-RU" sz="1200" b="1" dirty="0" smtClean="0">
                <a:latin typeface="+mn-lt"/>
              </a:rPr>
              <a:t>46:31:010606:178</a:t>
            </a:r>
          </a:p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dirty="0" smtClean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не зарегистрировано </a:t>
            </a:r>
          </a:p>
          <a:p>
            <a:pPr marL="180000" lvl="1">
              <a:spcBef>
                <a:spcPts val="0"/>
              </a:spcBef>
            </a:pP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Категория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/>
              <a:t>земли населенных пунктов</a:t>
            </a:r>
            <a:endParaRPr lang="ru-RU" sz="1200" b="1" dirty="0" smtClean="0">
              <a:cs typeface="Arial" charset="0"/>
            </a:endParaRPr>
          </a:p>
          <a:p>
            <a:pPr marL="180000" lvl="1">
              <a:spcBef>
                <a:spcPts val="0"/>
              </a:spcBef>
            </a:pPr>
            <a:endParaRPr lang="ru-RU" sz="12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ВРИ: под размещение многоэтажного жилого дома № 602</a:t>
            </a:r>
            <a:endParaRPr lang="ru-RU" sz="1200" b="1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9825" y="4478430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26096" y="4809271"/>
            <a:ext cx="358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Булеев Владимир Николаевич/8(47131)</a:t>
            </a:r>
            <a:r>
              <a:rPr lang="en-US" sz="1200" b="1" dirty="0" smtClean="0"/>
              <a:t> </a:t>
            </a:r>
            <a:r>
              <a:rPr lang="ru-RU" sz="1200" b="1" dirty="0" smtClean="0"/>
              <a:t>5-33-19  </a:t>
            </a:r>
          </a:p>
          <a:p>
            <a:r>
              <a:rPr lang="en-US" sz="1200" b="1" dirty="0" smtClean="0"/>
              <a:t>E-mail</a:t>
            </a:r>
            <a:r>
              <a:rPr lang="ru-RU" sz="1200" b="1" dirty="0" smtClean="0"/>
              <a:t>: </a:t>
            </a:r>
            <a:r>
              <a:rPr lang="en-US" sz="1200" b="1" dirty="0"/>
              <a:t>buleev_vn@kunpp.ru </a:t>
            </a:r>
            <a:endParaRPr lang="en-US" sz="1200" b="1" dirty="0" smtClean="0"/>
          </a:p>
          <a:p>
            <a:endParaRPr lang="ru-RU" sz="1200" b="1" dirty="0" smtClean="0"/>
          </a:p>
          <a:p>
            <a:r>
              <a:rPr lang="ru-RU" sz="1200" b="1" dirty="0" smtClean="0"/>
              <a:t>Демехина Людмила Николаевна/8(47131)</a:t>
            </a:r>
            <a:r>
              <a:rPr lang="en-US" sz="1200" b="1" dirty="0" smtClean="0"/>
              <a:t> </a:t>
            </a:r>
            <a:r>
              <a:rPr lang="ru-RU" sz="1200" b="1" dirty="0" smtClean="0"/>
              <a:t>5-43-30  </a:t>
            </a:r>
            <a:endParaRPr lang="ru-RU" sz="1200" b="1" dirty="0"/>
          </a:p>
          <a:p>
            <a:r>
              <a:rPr lang="en-US" sz="1200" b="1" dirty="0"/>
              <a:t>E-mail</a:t>
            </a:r>
            <a:r>
              <a:rPr lang="ru-RU" sz="1200" b="1" dirty="0"/>
              <a:t>: </a:t>
            </a:r>
            <a:r>
              <a:rPr lang="en-US" sz="1200" b="1" dirty="0" smtClean="0">
                <a:hlinkClick r:id="rId4"/>
              </a:rPr>
              <a:t>demehina_ln@kunpp.ru</a:t>
            </a:r>
            <a:endParaRPr lang="en-US" sz="1200" b="1" dirty="0" smtClean="0"/>
          </a:p>
          <a:p>
            <a:endParaRPr lang="ru-RU" sz="1200" b="1" dirty="0" smtClean="0"/>
          </a:p>
          <a:p>
            <a:r>
              <a:rPr lang="ru-RU" sz="1200" b="1" dirty="0" smtClean="0"/>
              <a:t>Мосолова Юлия Дмитриевна/8(47131)</a:t>
            </a:r>
            <a:r>
              <a:rPr lang="en-US" sz="1200" b="1" dirty="0" smtClean="0"/>
              <a:t> </a:t>
            </a:r>
            <a:r>
              <a:rPr lang="ru-RU" sz="1200" b="1" dirty="0" smtClean="0"/>
              <a:t>5-44-20</a:t>
            </a:r>
            <a:endParaRPr lang="en-US" sz="1200" b="1" dirty="0" smtClean="0"/>
          </a:p>
          <a:p>
            <a:r>
              <a:rPr lang="en-US" sz="1200" b="1" dirty="0" smtClean="0"/>
              <a:t>E-mail</a:t>
            </a:r>
            <a:r>
              <a:rPr lang="ru-RU" sz="1200" b="1" dirty="0"/>
              <a:t>: </a:t>
            </a:r>
            <a:r>
              <a:rPr lang="en-US" sz="1200" b="1" dirty="0" smtClean="0"/>
              <a:t>alusova_jd@kunpp.ru </a:t>
            </a:r>
            <a:endParaRPr lang="ru-RU" sz="1200" b="1" dirty="0"/>
          </a:p>
          <a:p>
            <a:endParaRPr lang="en-US" sz="1200" b="1" dirty="0">
              <a:hlinkClick r:id="rId5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50" b="1" dirty="0" smtClean="0">
                <a:solidFill>
                  <a:srgbClr val="0070C0"/>
                </a:solidFill>
              </a:rPr>
              <a:t>Аукцион по продаже ЗУ, начальная стоимость </a:t>
            </a:r>
            <a:r>
              <a:rPr lang="ru-RU" sz="1350" b="1" dirty="0" smtClean="0">
                <a:solidFill>
                  <a:srgbClr val="FF0000"/>
                </a:solidFill>
              </a:rPr>
              <a:t>– </a:t>
            </a:r>
            <a:r>
              <a:rPr lang="en-US" sz="1350" b="1" dirty="0" smtClean="0">
                <a:solidFill>
                  <a:srgbClr val="FF0000"/>
                </a:solidFill>
              </a:rPr>
              <a:t>43058000</a:t>
            </a:r>
            <a:r>
              <a:rPr lang="ru-RU" sz="1350" b="1" dirty="0" smtClean="0">
                <a:solidFill>
                  <a:srgbClr val="0070C0"/>
                </a:solidFill>
              </a:rPr>
              <a:t>.,  шаг аукциона – </a:t>
            </a:r>
            <a:r>
              <a:rPr lang="en-US" sz="1350" b="1" dirty="0" smtClean="0">
                <a:solidFill>
                  <a:srgbClr val="FF0000"/>
                </a:solidFill>
              </a:rPr>
              <a:t>2152000</a:t>
            </a:r>
            <a:r>
              <a:rPr lang="ru-RU" sz="1350" b="1" dirty="0" smtClean="0">
                <a:solidFill>
                  <a:srgbClr val="FF0000"/>
                </a:solidFill>
              </a:rPr>
              <a:t> руб</a:t>
            </a:r>
            <a:r>
              <a:rPr lang="ru-RU" sz="1350" b="1" dirty="0" smtClean="0">
                <a:solidFill>
                  <a:srgbClr val="0070C0"/>
                </a:solidFill>
              </a:rPr>
              <a:t>., размер задатка – </a:t>
            </a:r>
            <a:r>
              <a:rPr lang="en-US" sz="1350" b="1" dirty="0" smtClean="0">
                <a:solidFill>
                  <a:srgbClr val="FF0000"/>
                </a:solidFill>
              </a:rPr>
              <a:t>4305800</a:t>
            </a:r>
            <a:r>
              <a:rPr lang="ru-RU" sz="1350" b="1" dirty="0" smtClean="0">
                <a:solidFill>
                  <a:srgbClr val="0070C0"/>
                </a:solidFill>
              </a:rPr>
              <a:t>руб., период приема заявок: </a:t>
            </a:r>
            <a:r>
              <a:rPr lang="ru-RU" sz="1350" b="1" dirty="0" smtClean="0">
                <a:solidFill>
                  <a:srgbClr val="FF0000"/>
                </a:solidFill>
              </a:rPr>
              <a:t>с </a:t>
            </a:r>
            <a:r>
              <a:rPr lang="en-US" sz="1350" b="1" dirty="0" smtClean="0">
                <a:solidFill>
                  <a:srgbClr val="FF0000"/>
                </a:solidFill>
              </a:rPr>
              <a:t>25</a:t>
            </a:r>
            <a:r>
              <a:rPr lang="ru-RU" sz="1350" b="1" dirty="0" smtClean="0">
                <a:solidFill>
                  <a:srgbClr val="FF0000"/>
                </a:solidFill>
              </a:rPr>
              <a:t>.0</a:t>
            </a:r>
            <a:r>
              <a:rPr lang="en-US" sz="1350" b="1" dirty="0" smtClean="0">
                <a:solidFill>
                  <a:srgbClr val="FF0000"/>
                </a:solidFill>
              </a:rPr>
              <a:t>4</a:t>
            </a:r>
            <a:r>
              <a:rPr lang="ru-RU" sz="1350" b="1" dirty="0" smtClean="0">
                <a:solidFill>
                  <a:srgbClr val="FF0000"/>
                </a:solidFill>
              </a:rPr>
              <a:t>.2022 по </a:t>
            </a:r>
            <a:r>
              <a:rPr lang="en-US" sz="1350" b="1" dirty="0" smtClean="0">
                <a:solidFill>
                  <a:srgbClr val="FF0000"/>
                </a:solidFill>
              </a:rPr>
              <a:t>25</a:t>
            </a:r>
            <a:r>
              <a:rPr lang="ru-RU" sz="1350" b="1" dirty="0" smtClean="0">
                <a:solidFill>
                  <a:srgbClr val="FF0000"/>
                </a:solidFill>
              </a:rPr>
              <a:t>.0</a:t>
            </a:r>
            <a:r>
              <a:rPr lang="en-US" sz="1350" b="1" smtClean="0">
                <a:solidFill>
                  <a:srgbClr val="FF0000"/>
                </a:solidFill>
              </a:rPr>
              <a:t>5</a:t>
            </a:r>
            <a:r>
              <a:rPr lang="ru-RU" sz="1350" b="1" smtClean="0">
                <a:solidFill>
                  <a:srgbClr val="FF0000"/>
                </a:solidFill>
              </a:rPr>
              <a:t>.2022                </a:t>
            </a:r>
            <a:endParaRPr lang="ru-RU" sz="135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352" y="2555596"/>
            <a:ext cx="4695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Расположение актива на карте</a:t>
            </a:r>
            <a:r>
              <a:rPr lang="en-US" dirty="0" smtClean="0"/>
              <a:t> (</a:t>
            </a:r>
            <a:r>
              <a:rPr lang="ru-RU" dirty="0" err="1" smtClean="0"/>
              <a:t>яндекс</a:t>
            </a:r>
            <a:r>
              <a:rPr lang="ru-RU" dirty="0" smtClean="0"/>
              <a:t>-карты, на месте расположения актива поставить значок       )</a:t>
            </a:r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4" y="4697623"/>
            <a:ext cx="2412816" cy="1445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493" y="4697623"/>
            <a:ext cx="2412816" cy="1449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88929" y="6420461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Ссылка на </a:t>
            </a:r>
            <a:r>
              <a:rPr lang="en-US" sz="1400" b="1" dirty="0" smtClean="0"/>
              <a:t>atomproperty.ru </a:t>
            </a:r>
            <a:r>
              <a:rPr lang="ru-RU" sz="1400" b="1" dirty="0" smtClean="0"/>
              <a:t>и ЭТП: </a:t>
            </a:r>
            <a:r>
              <a:rPr lang="ru-RU" dirty="0"/>
              <a:t> </a:t>
            </a:r>
            <a:r>
              <a:rPr lang="en-US" u="sng" dirty="0">
                <a:hlinkClick r:id="rId9"/>
              </a:rPr>
              <a:t>www</a:t>
            </a:r>
            <a:r>
              <a:rPr lang="ru-RU" u="sng" dirty="0">
                <a:hlinkClick r:id="rId9"/>
              </a:rPr>
              <a:t>.</a:t>
            </a:r>
            <a:r>
              <a:rPr lang="en-US" u="sng" dirty="0" err="1">
                <a:hlinkClick r:id="rId9"/>
              </a:rPr>
              <a:t>atomproperty</a:t>
            </a:r>
            <a:r>
              <a:rPr lang="ru-RU" u="sng" dirty="0">
                <a:hlinkClick r:id="rId9"/>
              </a:rPr>
              <a:t>.</a:t>
            </a:r>
            <a:r>
              <a:rPr lang="en-US" u="sng" dirty="0" err="1">
                <a:hlinkClick r:id="rId9"/>
              </a:rPr>
              <a:t>ru</a:t>
            </a:r>
            <a:r>
              <a:rPr lang="ru-RU" dirty="0"/>
              <a:t>,</a:t>
            </a:r>
            <a:r>
              <a:rPr lang="ru-RU" sz="1400" b="1" dirty="0" smtClean="0"/>
              <a:t> </a:t>
            </a:r>
            <a:r>
              <a:rPr lang="ru-RU" u="sng" dirty="0">
                <a:hlinkClick r:id="rId10"/>
              </a:rPr>
              <a:t>http://</a:t>
            </a:r>
            <a:r>
              <a:rPr lang="ru-RU" u="sng" dirty="0" smtClean="0">
                <a:hlinkClick r:id="rId10"/>
              </a:rPr>
              <a:t>www.fabrikant.ru</a:t>
            </a:r>
            <a:r>
              <a:rPr lang="ru-RU" u="sng" dirty="0" smtClean="0"/>
              <a:t> </a:t>
            </a:r>
            <a:r>
              <a:rPr lang="ru-RU" sz="1400" b="1" dirty="0" smtClean="0"/>
              <a:t>   </a:t>
            </a:r>
            <a:endParaRPr lang="ru-RU" sz="1400" b="1" dirty="0"/>
          </a:p>
        </p:txBody>
      </p:sp>
      <p:pic>
        <p:nvPicPr>
          <p:cNvPr id="26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808" y="3182288"/>
            <a:ext cx="234300" cy="233020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27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44" y="4697624"/>
            <a:ext cx="2412816" cy="1445162"/>
          </a:xfrm>
          <a:prstGeom prst="rect">
            <a:avLst/>
          </a:prstGeom>
        </p:spPr>
      </p:pic>
      <p:pic>
        <p:nvPicPr>
          <p:cNvPr id="29" name="Рисунок 28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593" y="4697623"/>
            <a:ext cx="2401716" cy="1445163"/>
          </a:xfrm>
          <a:prstGeom prst="rect">
            <a:avLst/>
          </a:prstGeom>
        </p:spPr>
      </p:pic>
      <p:pic>
        <p:nvPicPr>
          <p:cNvPr id="31" name="Рисунок 30"/>
          <p:cNvPicPr/>
          <p:nvPr/>
        </p:nvPicPr>
        <p:blipFill>
          <a:blip r:embed="rId14"/>
          <a:stretch/>
        </p:blipFill>
        <p:spPr>
          <a:xfrm>
            <a:off x="221040" y="2058478"/>
            <a:ext cx="4909269" cy="2220328"/>
          </a:xfrm>
          <a:prstGeom prst="rect">
            <a:avLst/>
          </a:prstGeom>
          <a:ln w="0">
            <a:noFill/>
          </a:ln>
        </p:spPr>
      </p:pic>
      <p:pic>
        <p:nvPicPr>
          <p:cNvPr id="27" name="Рисунок 26" descr="КУРСКАЯ АЭС_горизонтальный_рус_сокр"/>
          <p:cNvPicPr/>
          <p:nvPr/>
        </p:nvPicPr>
        <p:blipFill rotWithShape="1"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78"/>
          <a:stretch/>
        </p:blipFill>
        <p:spPr bwMode="auto">
          <a:xfrm flipH="1">
            <a:off x="2123728" y="3561026"/>
            <a:ext cx="471528" cy="4142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4890</TotalTime>
  <Words>145</Words>
  <Application>Microsoft Office PowerPoint</Application>
  <PresentationFormat>Экран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Земельный участок  Курская обл., г. Курчатов, мкр. 6-а</vt:lpstr>
    </vt:vector>
  </TitlesOfParts>
  <Company>Rosatom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Варивода Татьяна Николаевна</cp:lastModifiedBy>
  <cp:revision>76</cp:revision>
  <cp:lastPrinted>2022-01-17T11:42:00Z</cp:lastPrinted>
  <dcterms:created xsi:type="dcterms:W3CDTF">2016-10-31T13:36:47Z</dcterms:created>
  <dcterms:modified xsi:type="dcterms:W3CDTF">2022-05-04T06:18:51Z</dcterms:modified>
</cp:coreProperties>
</file>